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76" r:id="rId10"/>
    <p:sldId id="277" r:id="rId11"/>
    <p:sldId id="278" r:id="rId12"/>
    <p:sldId id="279" r:id="rId13"/>
    <p:sldId id="273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90" d="100"/>
          <a:sy n="90" d="100"/>
        </p:scale>
        <p:origin x="-161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E9D7-E1D4-45CF-91D4-5D8A36F93C70}" type="datetimeFigureOut">
              <a:rPr lang="en-US" smtClean="0"/>
              <a:pPr/>
              <a:t>11/11/2011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3862B-A53D-4AE7-B715-FC9B74E00E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Cant</a:t>
            </a:r>
            <a:r>
              <a:rPr lang="en-GB" baseline="0" dirty="0" smtClean="0"/>
              <a:t>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Cant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Cant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3862B-A53D-4AE7-B715-FC9B74E00E8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0F4A-1D23-4D30-A633-A53E715488D0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F395-1018-4712-897F-F0C815AB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9/9c/Choeungek2.JPG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357430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 Irish Famine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1845-52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4786322"/>
            <a:ext cx="630916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 descr="\\ihrcserver\public\MESBushra\GMD\slides\Irish_potato_famine_Bridget_O'Don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85992"/>
            <a:ext cx="2286016" cy="331728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357430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Killing Fields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Cambodia, 1975-79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857760"/>
            <a:ext cx="70241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1.7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le:Choeungek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491129"/>
            <a:ext cx="3500462" cy="24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285992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Srebrenica massacre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Bosnia, 1995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857760"/>
            <a:ext cx="556376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12,000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4228572" cy="28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285992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Rwandan Genocide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072074"/>
            <a:ext cx="60318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850,000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85992"/>
            <a:ext cx="3952886" cy="297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Picture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1450" y="3053556"/>
            <a:ext cx="1181100" cy="1619250"/>
          </a:xfrm>
        </p:spPr>
      </p:pic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357430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Nazi Holocaust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1939-45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02" y="4512428"/>
            <a:ext cx="6464462" cy="16312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11-17 million deaths,</a:t>
            </a:r>
          </a:p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including 6 million Jews</a:t>
            </a:r>
            <a:endParaRPr lang="en-US" sz="5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500306"/>
            <a:ext cx="2000264" cy="27422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357430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Stolen Generations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 1909-69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4857760"/>
            <a:ext cx="657865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100,000 affected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428868"/>
            <a:ext cx="3286130" cy="25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3116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Chechen Deportation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357694"/>
            <a:ext cx="5888663" cy="169277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500,000 affected,</a:t>
            </a:r>
          </a:p>
          <a:p>
            <a:pPr algn="ctr"/>
            <a:r>
              <a:rPr lang="en-GB" sz="5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 150,000 deaths</a:t>
            </a:r>
            <a:endParaRPr lang="en-US" sz="5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68"/>
            <a:ext cx="33121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285992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Chile under Pinochet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1973-90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57760"/>
            <a:ext cx="691298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3,500 deaths; 100,000 tortured;</a:t>
            </a:r>
          </a:p>
          <a:p>
            <a:pPr algn="ctr"/>
            <a:r>
              <a:rPr lang="en-GB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200,000 exiled</a:t>
            </a:r>
            <a:endParaRPr lang="en-US" sz="4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5" y="2285992"/>
            <a:ext cx="196596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214554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Guatemalan Civil War</a:t>
            </a:r>
          </a:p>
          <a:p>
            <a:pPr algn="ctr"/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1960-96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5409687" cy="16312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200,000 deaths</a:t>
            </a:r>
          </a:p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50,000 disappeared</a:t>
            </a:r>
            <a:endParaRPr lang="en-US" sz="5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643182"/>
            <a:ext cx="37655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428868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Vietnam War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1955-75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4929198"/>
            <a:ext cx="70241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2.5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500306"/>
            <a:ext cx="3429024" cy="256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357430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Israeli Assault on Gaza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Palestine, 2008-09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5143512"/>
            <a:ext cx="7501221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1,434 deaths; 5,303 injuries</a:t>
            </a:r>
            <a:endParaRPr lang="en-US" sz="5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935865" cy="232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2" y="2285992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Sabra</a:t>
            </a:r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GB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Shatila</a:t>
            </a:r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massacre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Lebanon, 1982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480" y="4929198"/>
            <a:ext cx="50956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3,500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4338" y="2643182"/>
            <a:ext cx="35224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214554"/>
            <a:ext cx="6858048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Sanctions and US/UK Bombing Raids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Iraq, 1990-2003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157629"/>
            <a:ext cx="70241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1.5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857496"/>
            <a:ext cx="2143140" cy="25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285992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Holodomor</a:t>
            </a:r>
            <a:endParaRPr lang="en-GB" sz="5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Ukraine, 1932-33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857760"/>
            <a:ext cx="752744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5-10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285992"/>
            <a:ext cx="1885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3116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Japanese Invasion of China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1937-38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505548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6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300,000 deaths</a:t>
            </a:r>
          </a:p>
          <a:p>
            <a:pPr algn="ctr"/>
            <a:r>
              <a:rPr lang="en-GB" sz="6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20,000 rapes</a:t>
            </a:r>
            <a:endParaRPr lang="en-US" sz="6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928934"/>
            <a:ext cx="36000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357430"/>
            <a:ext cx="521497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Philippine–American War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1899-1902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857760"/>
            <a:ext cx="70241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1.4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85992"/>
            <a:ext cx="3444844" cy="277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285992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Transatlantic Slave Trade</a:t>
            </a:r>
          </a:p>
          <a:p>
            <a:pPr algn="ctr"/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r>
              <a:rPr lang="en-GB" sz="4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19</a:t>
            </a:r>
            <a:r>
              <a:rPr lang="en-GB" sz="4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Century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929198"/>
            <a:ext cx="677724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\\ihrcserver\public\MESBushra\GMD\slides\Slave_ship_dia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357429"/>
            <a:ext cx="2204938" cy="3006907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357430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Belgian Congo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1885-1912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5298694" cy="16312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million deaths;</a:t>
            </a:r>
          </a:p>
          <a:p>
            <a:pPr algn="ctr"/>
            <a:r>
              <a:rPr lang="en-GB" sz="5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half the population</a:t>
            </a:r>
            <a:endParaRPr lang="en-US" sz="5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\\ihrcserver\public\MESBushra\GMD\slides\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357430"/>
            <a:ext cx="2895600" cy="3548063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285992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Native American Genocide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1492-1890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857760"/>
            <a:ext cx="724531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million deaths</a:t>
            </a:r>
            <a:endParaRPr lang="en-US" sz="7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36576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owerpoint_background2_sma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071678"/>
            <a:ext cx="6215106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Atomic Bombings of Hiroshima and Nagasaki</a:t>
            </a:r>
          </a:p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782573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300,000 immediate deaths</a:t>
            </a:r>
            <a:endParaRPr lang="en-US" sz="5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43236"/>
            <a:ext cx="4193561" cy="23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199</Words>
  <Application>Microsoft Office PowerPoint</Application>
  <PresentationFormat>On-screen Show (4:3)</PresentationFormat>
  <Paragraphs>87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hussain</dc:creator>
  <cp:lastModifiedBy>hussain</cp:lastModifiedBy>
  <cp:revision>56</cp:revision>
  <dcterms:created xsi:type="dcterms:W3CDTF">2011-09-15T14:10:58Z</dcterms:created>
  <dcterms:modified xsi:type="dcterms:W3CDTF">2011-11-11T10:28:40Z</dcterms:modified>
</cp:coreProperties>
</file>