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9" r:id="rId4"/>
    <p:sldId id="257" r:id="rId5"/>
    <p:sldId id="270" r:id="rId6"/>
    <p:sldId id="260" r:id="rId7"/>
    <p:sldId id="261" r:id="rId8"/>
    <p:sldId id="267" r:id="rId9"/>
    <p:sldId id="271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732"/>
  </p:normalViewPr>
  <p:slideViewPr>
    <p:cSldViewPr snapToGrid="0" snapToObjects="1">
      <p:cViewPr varScale="1">
        <p:scale>
          <a:sx n="94" d="100"/>
          <a:sy n="94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443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04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65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17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765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81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08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88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37349-27CF-2741-B760-90E13E4DAEBF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242B8-C959-9046-9F30-945121C368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49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nocidememorialday.org.uk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globalsocialtheory.org/concepts/settler-colonialis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enocidememorialday.org.uk/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6700" b="1" dirty="0">
                <a:latin typeface="+mn-lt"/>
              </a:rPr>
              <a:t>Lesson 2</a:t>
            </a:r>
            <a:r>
              <a:rPr lang="en-US" b="1" dirty="0">
                <a:latin typeface="+mn-lt"/>
              </a:rPr>
              <a:t>— </a:t>
            </a:r>
            <a:r>
              <a:rPr lang="en-US" sz="6700" b="1" dirty="0">
                <a:latin typeface="+mn-lt"/>
              </a:rPr>
              <a:t>Genocide Through Colonialism </a:t>
            </a:r>
            <a:r>
              <a:rPr lang="en-US" dirty="0"/>
              <a:t/>
            </a:r>
            <a:br>
              <a:rPr lang="en-US" dirty="0"/>
            </a:br>
            <a:endParaRPr lang="en-US" b="1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Genocide Through </a:t>
            </a:r>
            <a:r>
              <a:rPr lang="en-US" sz="2800" dirty="0" smtClean="0"/>
              <a:t>Colonialism </a:t>
            </a:r>
            <a:endParaRPr lang="en-US" sz="2800" dirty="0"/>
          </a:p>
        </p:txBody>
      </p:sp>
      <p:sp>
        <p:nvSpPr>
          <p:cNvPr id="11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706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“Whitewashing”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do we think the term “whitewashing” refers to?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27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70" y="30271"/>
            <a:ext cx="10137229" cy="1325563"/>
          </a:xfrm>
        </p:spPr>
        <p:txBody>
          <a:bodyPr/>
          <a:lstStyle/>
          <a:p>
            <a:r>
              <a:rPr lang="en-US" dirty="0"/>
              <a:t>Bibliography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72" y="1355835"/>
            <a:ext cx="11085748" cy="465689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Churchill, Ward. </a:t>
            </a:r>
            <a:r>
              <a:rPr lang="en-US" i="1" dirty="0"/>
              <a:t>A Little Matter of Genocide: Holocaust and Denial in the Americas 1492 to the Present</a:t>
            </a:r>
            <a:r>
              <a:rPr lang="en-US" dirty="0"/>
              <a:t>. City Lights Books, 1997. </a:t>
            </a:r>
          </a:p>
          <a:p>
            <a:r>
              <a:rPr lang="en-US" dirty="0"/>
              <a:t>Hall, Stuart. “The Rest and the West.” </a:t>
            </a:r>
            <a:r>
              <a:rPr lang="en-US" i="1" dirty="0"/>
              <a:t>Formations of Modernity</a:t>
            </a:r>
            <a:r>
              <a:rPr lang="en-US" dirty="0"/>
              <a:t>. Polity Press, 1992, pp. 275-331.</a:t>
            </a:r>
          </a:p>
          <a:p>
            <a:r>
              <a:rPr lang="en-US" dirty="0"/>
              <a:t>Lawrence, Bonita. ‘</a:t>
            </a:r>
            <a:r>
              <a:rPr lang="en-US" i="1" dirty="0"/>
              <a:t>Real’ Indians and Others: Mixed-blood Urban Native Peoples and Indigenous Nationhood</a:t>
            </a:r>
            <a:r>
              <a:rPr lang="en-US" dirty="0"/>
              <a:t>. University of Nebraska Press, 2004,  </a:t>
            </a:r>
          </a:p>
          <a:p>
            <a:r>
              <a:rPr lang="en-US" dirty="0"/>
              <a:t>Lawrence, Bonita and </a:t>
            </a:r>
            <a:r>
              <a:rPr lang="en-US" dirty="0" err="1"/>
              <a:t>Enakshi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. “Decolonizing Anti-Racism.” </a:t>
            </a:r>
            <a:r>
              <a:rPr lang="en-US" i="1" dirty="0"/>
              <a:t>Social Justice</a:t>
            </a:r>
            <a:r>
              <a:rPr lang="en-US" dirty="0"/>
              <a:t> vol. 32, no. 4, 2005, pp. 120-143. </a:t>
            </a:r>
          </a:p>
          <a:p>
            <a:r>
              <a:rPr lang="en-US" dirty="0"/>
              <a:t>“Settler Colonialism.” </a:t>
            </a:r>
            <a:r>
              <a:rPr lang="en-US" i="1" dirty="0"/>
              <a:t>Global Social Theory</a:t>
            </a:r>
            <a:r>
              <a:rPr lang="en-US" dirty="0"/>
              <a:t>. </a:t>
            </a:r>
            <a:r>
              <a:rPr lang="en-US" dirty="0">
                <a:hlinkClick r:id="rId2"/>
              </a:rPr>
              <a:t>https://globalsocialtheory.org/concepts/settler-colonialism/</a:t>
            </a:r>
            <a:r>
              <a:rPr lang="en-US" dirty="0"/>
              <a:t>. Accessed 01 Dec. 2018.</a:t>
            </a:r>
          </a:p>
          <a:p>
            <a:r>
              <a:rPr lang="en-US" dirty="0"/>
              <a:t>Wolfe, Patrick. “Setter Colonialism and the elimination of the Native” </a:t>
            </a:r>
            <a:r>
              <a:rPr lang="en-US" i="1" dirty="0"/>
              <a:t>Journal of Genocide Research</a:t>
            </a:r>
            <a:r>
              <a:rPr lang="en-US" dirty="0"/>
              <a:t> vol.8, no. 4, 2006, pp. 387-409.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3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95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+mn-lt"/>
              </a:rPr>
              <a:t>Your Initial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the word “discovery” mean to you?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094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Your Initial Thoughts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Can you think of any other words or phrases that can distort how we think about reality, or that might misrepresent how events actually occurred?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460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you learned about the history of the Americas?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did non-Indigenous people gain control of the land?</a:t>
            </a:r>
          </a:p>
          <a:p>
            <a:r>
              <a:rPr lang="en-US" dirty="0"/>
              <a:t>Why did Europeans want to stay in the Americas?</a:t>
            </a:r>
          </a:p>
          <a:p>
            <a:r>
              <a:rPr lang="en-US" dirty="0"/>
              <a:t>What have you learned about how Indigenous people and Europeans interacted with each other?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38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Genocide in the Americas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What do you know about Dominican Republic and Haiti?</a:t>
            </a:r>
          </a:p>
          <a:p>
            <a:endParaRPr lang="en-US" dirty="0"/>
          </a:p>
          <a:p>
            <a:r>
              <a:rPr lang="en-US" dirty="0"/>
              <a:t>Has anyone heard of Taino people?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172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Genocide for the Purpose of Making Land Available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What might be some of the reasons land had to be made available?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Why was genocide necessary for the colonization of the Americas?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467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Settler Colonialism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is settler colonialism and how does it differ from other forms of colonization?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37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Settler Colonial </a:t>
            </a:r>
            <a:r>
              <a:rPr lang="en-US" b="1" dirty="0" smtClean="0">
                <a:solidFill>
                  <a:srgbClr val="C00000"/>
                </a:solidFill>
              </a:rPr>
              <a:t>States</a:t>
            </a:r>
            <a:r>
              <a:rPr lang="en-US" b="1" dirty="0">
                <a:solidFill>
                  <a:srgbClr val="C00000"/>
                </a:solidFill>
              </a:rPr>
              <a:t/>
            </a:r>
            <a:br>
              <a:rPr lang="en-US" b="1" dirty="0">
                <a:solidFill>
                  <a:srgbClr val="C00000"/>
                </a:solidFill>
              </a:rPr>
            </a:br>
            <a:r>
              <a:rPr lang="en-US" sz="1600" b="1" dirty="0" smtClean="0"/>
              <a:t>(include)</a:t>
            </a:r>
            <a:endParaRPr lang="en-US" sz="1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Australia</a:t>
            </a:r>
          </a:p>
          <a:p>
            <a:r>
              <a:rPr lang="en-US" dirty="0"/>
              <a:t>Canada</a:t>
            </a:r>
          </a:p>
          <a:p>
            <a:r>
              <a:rPr lang="en-US" dirty="0"/>
              <a:t>South Africa</a:t>
            </a:r>
          </a:p>
          <a:p>
            <a:r>
              <a:rPr lang="en-US" dirty="0"/>
              <a:t>United States</a:t>
            </a:r>
          </a:p>
          <a:p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959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Rethinking History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Why is this act of genocide celebrated (For example, through Columbus Day in the United States)?</a:t>
            </a:r>
          </a:p>
          <a:p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4038600" y="6021860"/>
            <a:ext cx="4114800" cy="699616"/>
          </a:xfrm>
        </p:spPr>
        <p:txBody>
          <a:bodyPr/>
          <a:lstStyle/>
          <a:p>
            <a:pPr algn="r"/>
            <a:r>
              <a:rPr lang="en-GB" sz="1000" dirty="0"/>
              <a:t>(c) IHRC </a:t>
            </a:r>
          </a:p>
          <a:p>
            <a:pPr algn="r"/>
            <a:r>
              <a:rPr lang="en-GB" sz="1000" u="sng" dirty="0">
                <a:hlinkClick r:id="rId2"/>
              </a:rPr>
              <a:t>www.genocidememorialday.org.uk</a:t>
            </a:r>
            <a:r>
              <a:rPr lang="en-GB" sz="1000" dirty="0"/>
              <a:t> </a:t>
            </a:r>
          </a:p>
          <a:p>
            <a:pPr algn="r"/>
            <a:r>
              <a:rPr lang="en-GB" sz="1000" dirty="0"/>
              <a:t>gmd@ihrc.org </a:t>
            </a:r>
          </a:p>
          <a:p>
            <a:endParaRPr lang="en-CA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607" y="5947399"/>
            <a:ext cx="857627" cy="58370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75964" y="61824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712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12516</TotalTime>
  <Words>435</Words>
  <Application>Microsoft Macintosh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Office Theme</vt:lpstr>
      <vt:lpstr>Lesson 2— Genocide Through Colonialism  </vt:lpstr>
      <vt:lpstr>Your Initial Thoughts</vt:lpstr>
      <vt:lpstr>Your Initial Thoughts </vt:lpstr>
      <vt:lpstr>What have you learned about the history of the Americas?</vt:lpstr>
      <vt:lpstr>Genocide in the Americas</vt:lpstr>
      <vt:lpstr>Genocide for the Purpose of Making Land Available </vt:lpstr>
      <vt:lpstr>Settler Colonialism</vt:lpstr>
      <vt:lpstr>Settler Colonial States (include)</vt:lpstr>
      <vt:lpstr>Rethinking History </vt:lpstr>
      <vt:lpstr>“Whitewashing” History</vt:lpstr>
      <vt:lpstr>Bibliography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2</dc:title>
  <dc:creator>Sharifa Patel</dc:creator>
  <cp:lastModifiedBy>Microsoft Office User</cp:lastModifiedBy>
  <cp:revision>25</cp:revision>
  <dcterms:created xsi:type="dcterms:W3CDTF">2018-11-27T22:54:29Z</dcterms:created>
  <dcterms:modified xsi:type="dcterms:W3CDTF">2019-01-09T13:01:40Z</dcterms:modified>
</cp:coreProperties>
</file>