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3" r:id="rId4"/>
    <p:sldId id="258" r:id="rId5"/>
    <p:sldId id="261" r:id="rId6"/>
    <p:sldId id="259" r:id="rId7"/>
    <p:sldId id="267" r:id="rId8"/>
    <p:sldId id="264" r:id="rId9"/>
    <p:sldId id="265" r:id="rId10"/>
    <p:sldId id="268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32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4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2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3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7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693E0-60FC-904C-8350-B2A4BA60CB72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FD4AD-5220-C14F-88D0-E2CE72511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1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Lesson </a:t>
            </a:r>
            <a:r>
              <a:rPr lang="en-US" b="1" dirty="0" smtClean="0">
                <a:latin typeface="+mn-lt"/>
              </a:rPr>
              <a:t>4— </a:t>
            </a:r>
            <a:r>
              <a:rPr lang="en-US" b="1" dirty="0">
                <a:latin typeface="+mn-lt"/>
              </a:rPr>
              <a:t>Colonialism and Genocide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Colonialism and Genocide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04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Acts of Genocide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Women, children, and the elderly were massacred, even those that hid in religious buildings </a:t>
            </a:r>
          </a:p>
          <a:p>
            <a:r>
              <a:rPr lang="en-US" dirty="0"/>
              <a:t>Homes were looted and many were victims of sexual violence </a:t>
            </a:r>
          </a:p>
          <a:p>
            <a:r>
              <a:rPr lang="en-US" dirty="0"/>
              <a:t>Acts of torture </a:t>
            </a:r>
          </a:p>
          <a:p>
            <a:r>
              <a:rPr lang="en-US" dirty="0"/>
              <a:t>Regular civilians committed acts of violence against those in their own communities </a:t>
            </a:r>
          </a:p>
          <a:p>
            <a:r>
              <a:rPr lang="en-US" dirty="0"/>
              <a:t>Up to 1 million Tutsi and Hutu’s who were seen as pro-Tutsi were killed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6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Challenging the Notion of Victims and Perpetrators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Does the case of Rwanda present a history that illustrates that perpetrators of violence can also be victims of violence?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2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Bibliography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Ed. </a:t>
            </a:r>
            <a:r>
              <a:rPr lang="en-US" dirty="0" err="1"/>
              <a:t>Charny</a:t>
            </a:r>
            <a:r>
              <a:rPr lang="en-US" dirty="0"/>
              <a:t>. </a:t>
            </a:r>
            <a:r>
              <a:rPr lang="en-US" i="1" dirty="0"/>
              <a:t>Israel W. Encyclopedia of Genocide </a:t>
            </a:r>
            <a:r>
              <a:rPr lang="en-US" dirty="0"/>
              <a:t>Vol. 1 A-H. ABC-CLIO Inc., 1999.</a:t>
            </a:r>
          </a:p>
          <a:p>
            <a:pPr marL="0" indent="0">
              <a:buNone/>
            </a:pPr>
            <a:r>
              <a:rPr lang="en-US" dirty="0"/>
              <a:t>Jesse, Erin. </a:t>
            </a:r>
            <a:r>
              <a:rPr lang="en-US" i="1" dirty="0"/>
              <a:t>Negotiating Genocide in Rwanda: The Politics of History</a:t>
            </a:r>
            <a:r>
              <a:rPr lang="en-US" dirty="0"/>
              <a:t>. Palgrave-Macmillan, 2017. </a:t>
            </a:r>
          </a:p>
          <a:p>
            <a:pPr marL="0" indent="0">
              <a:buNone/>
            </a:pPr>
            <a:r>
              <a:rPr lang="en-US" dirty="0" err="1"/>
              <a:t>Mamdani</a:t>
            </a:r>
            <a:r>
              <a:rPr lang="en-US" dirty="0"/>
              <a:t>, Mahmood. </a:t>
            </a:r>
            <a:r>
              <a:rPr lang="en-US" i="1" dirty="0"/>
              <a:t>When Victims Become Killers: Colonialism, Nativism, and the Genocide in Rwanda</a:t>
            </a:r>
            <a:r>
              <a:rPr lang="en-US" dirty="0"/>
              <a:t>. Princeton University Press, 2001. </a:t>
            </a:r>
          </a:p>
          <a:p>
            <a:pPr marL="0" indent="0">
              <a:buNone/>
            </a:pPr>
            <a:r>
              <a:rPr lang="en-US" dirty="0" err="1"/>
              <a:t>Prunier</a:t>
            </a:r>
            <a:r>
              <a:rPr lang="en-US" dirty="0"/>
              <a:t>, Gerard. </a:t>
            </a:r>
            <a:r>
              <a:rPr lang="en-US" i="1" dirty="0"/>
              <a:t>The Rwanda Crisis: History of a Genocide</a:t>
            </a:r>
            <a:r>
              <a:rPr lang="en-US" dirty="0"/>
              <a:t>. Columbia University Press, 1997.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3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charset="0"/>
              </a:rPr>
              <a:t>Your Initial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What is divide and rule?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1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Colonial Divide and Rule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Rwanda</a:t>
            </a:r>
          </a:p>
          <a:p>
            <a:r>
              <a:rPr lang="en-US" sz="3600" dirty="0"/>
              <a:t>South Asian Sub-continent</a:t>
            </a:r>
          </a:p>
          <a:p>
            <a:r>
              <a:rPr lang="en-US" sz="3600" dirty="0"/>
              <a:t>Myanmar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4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Colonial Divide and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Divisions existed prior to colonial rule in many places</a:t>
            </a:r>
          </a:p>
          <a:p>
            <a:r>
              <a:rPr lang="en-US" sz="3200" dirty="0"/>
              <a:t>In the case of Rwanda, the Hutu and Tutsi did not always get along</a:t>
            </a:r>
          </a:p>
          <a:p>
            <a:r>
              <a:rPr lang="en-US" sz="3200" dirty="0"/>
              <a:t>The Hutus were often considered Indigenous to Rwanda, and the Tutsi seen as those who migrated into the region</a:t>
            </a:r>
          </a:p>
          <a:p>
            <a:r>
              <a:rPr lang="en-US" sz="3200" dirty="0"/>
              <a:t> The Tutsi often held power over the majority Hutu population</a:t>
            </a:r>
          </a:p>
          <a:p>
            <a:r>
              <a:rPr lang="en-US" sz="3200" dirty="0"/>
              <a:t> The colonial government, however, exploited those differences.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2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Genocide in Rwanda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r>
              <a:rPr lang="en-US" sz="3600" dirty="0"/>
              <a:t>What do you know about the genocide in Rwanda?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3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Genocide in Rwanda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The genocide in Rwanda was not a single act of violence, but rather years of tension coming to a head</a:t>
            </a:r>
          </a:p>
          <a:p>
            <a:r>
              <a:rPr lang="en-US" sz="3600" dirty="0"/>
              <a:t>Violence outside the West is often understood as an act of “barbaric violence” that does not have a history.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72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Colonial Rule in Rwanda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94925"/>
          </a:xfrm>
        </p:spPr>
        <p:txBody>
          <a:bodyPr/>
          <a:lstStyle/>
          <a:p>
            <a:r>
              <a:rPr lang="en-US" dirty="0"/>
              <a:t>The Belgians mainly worked with the Tutsi and even replaced Hutu chiefs with Tutsi chiefs  (By 1959 when the Belgians left, 43/45 chiefs were Tutsi and 549/559 sub-chiefs were Tutsi)</a:t>
            </a:r>
          </a:p>
          <a:p>
            <a:r>
              <a:rPr lang="en-US" dirty="0"/>
              <a:t>Under colonial rule, Hutus experienced heightened levels of forced unpaid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Tutsi chiefs could now take control of Hutu landholdings in some areas </a:t>
            </a:r>
          </a:p>
          <a:p>
            <a:r>
              <a:rPr lang="en-US" dirty="0"/>
              <a:t>Tutsi were given priority in colonial education </a:t>
            </a:r>
          </a:p>
          <a:p>
            <a:r>
              <a:rPr lang="en-US" dirty="0"/>
              <a:t>In 1945 Belgians forced Tutsi, Hutu, and </a:t>
            </a:r>
            <a:r>
              <a:rPr lang="en-US" dirty="0" err="1"/>
              <a:t>Twa</a:t>
            </a:r>
            <a:r>
              <a:rPr lang="en-US" dirty="0"/>
              <a:t> to carry identity cards to differentiate their ethnicities </a:t>
            </a:r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111172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6029896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1959-1962 Revolution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Overthrow of the Tutsi monarchy; Hutu elites take power. They are backed by the Catholic Church and Belgian Trusteeship authorities</a:t>
            </a:r>
          </a:p>
          <a:p>
            <a:r>
              <a:rPr lang="en-US" dirty="0"/>
              <a:t>Many Tutsi went into exile </a:t>
            </a:r>
          </a:p>
          <a:p>
            <a:r>
              <a:rPr lang="en-US" dirty="0"/>
              <a:t>Tutsi were given little political voice after this revolution </a:t>
            </a:r>
          </a:p>
          <a:p>
            <a:r>
              <a:rPr lang="en-US" dirty="0"/>
              <a:t>1962 Belgium grants Rwanda Independence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1994 Genocide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Tutsi in </a:t>
            </a:r>
            <a:r>
              <a:rPr lang="en-US" dirty="0" err="1"/>
              <a:t>Burandi</a:t>
            </a:r>
            <a:r>
              <a:rPr lang="en-US" dirty="0"/>
              <a:t> killed many Hutu in the 1970s in an act of genocide </a:t>
            </a:r>
          </a:p>
          <a:p>
            <a:r>
              <a:rPr lang="en-US" dirty="0"/>
              <a:t>Assassination of newly elected Hutu President in Burundi in 1993 caused many Hutu to flee to Rwanda </a:t>
            </a:r>
          </a:p>
          <a:p>
            <a:r>
              <a:rPr lang="en-US" dirty="0"/>
              <a:t>1994, Hutu president of Rwanda’s plane was shot down</a:t>
            </a:r>
          </a:p>
          <a:p>
            <a:r>
              <a:rPr lang="en-US" dirty="0"/>
              <a:t>Tutsi civilians were massacred, and Hutu moderates were also killed </a:t>
            </a:r>
          </a:p>
          <a:p>
            <a:r>
              <a:rPr lang="en-US" dirty="0"/>
              <a:t>Political elites encouraged the Hutu population to kill Tutsi civilians 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592</Words>
  <Application>Microsoft Macintosh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Lesson 4— Colonialism and Genocide</vt:lpstr>
      <vt:lpstr>Your Initial Thoughts</vt:lpstr>
      <vt:lpstr>Colonial Divide and Rule </vt:lpstr>
      <vt:lpstr>Colonial Divide and Rule</vt:lpstr>
      <vt:lpstr>Genocide in Rwanda </vt:lpstr>
      <vt:lpstr>Genocide in Rwanda </vt:lpstr>
      <vt:lpstr>Colonial Rule in Rwanda </vt:lpstr>
      <vt:lpstr>1959-1962 Revolution </vt:lpstr>
      <vt:lpstr>1994 Genocide </vt:lpstr>
      <vt:lpstr>Acts of Genocide </vt:lpstr>
      <vt:lpstr>Challenging the Notion of Victims and Perpetrators </vt:lpstr>
      <vt:lpstr>Bibliography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Colonialism and Genocide</dc:title>
  <dc:creator>Sharifa Patel</dc:creator>
  <cp:lastModifiedBy>Microsoft Office User</cp:lastModifiedBy>
  <cp:revision>26</cp:revision>
  <dcterms:created xsi:type="dcterms:W3CDTF">2018-12-11T20:09:15Z</dcterms:created>
  <dcterms:modified xsi:type="dcterms:W3CDTF">2019-01-09T15:00:57Z</dcterms:modified>
</cp:coreProperties>
</file>